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71" r:id="rId8"/>
    <p:sldId id="27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69" r:id="rId20"/>
    <p:sldId id="268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B17E3-2B6E-4622-8EC5-B7831E266687}" v="17" dt="2023-03-22T17:30:51.011"/>
    <p1510:client id="{1FDF6588-DC69-42C6-BC22-972E204C5AE8}" v="36" dt="2023-03-22T12:51:01.633"/>
    <p1510:client id="{22CE5F36-5C14-483F-9643-87CE75EA99D3}" v="43" dt="2023-03-22T12:57:43.909"/>
    <p1510:client id="{450CC982-AC22-401A-87B5-25F69CC84E1E}" v="18" dt="2023-03-22T11:46:07.481"/>
    <p1510:client id="{67394832-B8FC-4E16-B776-2CF56CFE5FFC}" v="2" dt="2023-03-22T17:34:57.827"/>
    <p1510:client id="{ABF277C5-04CC-41FA-BD35-DC99FBADBE53}" v="7" dt="2023-03-22T11:34:35.308"/>
    <p1510:client id="{E6E161A1-0788-42FF-9CB1-B376D7B98CC9}" v="23" dt="2023-03-22T12:00:34.511"/>
    <p1510:client id="{F6190133-768C-4D3C-A97A-FBF8D5CF1A21}" v="2" dt="2023-03-22T12:53:34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íková Lenka" userId="S::lenka.slavikova@student.oa.chrudim.cz::3f948e33-e0f9-43cc-8302-f0ebd44b4b37" providerId="AD" clId="Web-{ABF277C5-04CC-41FA-BD35-DC99FBADBE53}"/>
    <pc:docChg chg="modSld">
      <pc:chgData name="Slavíková Lenka" userId="S::lenka.slavikova@student.oa.chrudim.cz::3f948e33-e0f9-43cc-8302-f0ebd44b4b37" providerId="AD" clId="Web-{ABF277C5-04CC-41FA-BD35-DC99FBADBE53}" dt="2023-03-22T11:34:22.199" v="3"/>
      <pc:docMkLst>
        <pc:docMk/>
      </pc:docMkLst>
      <pc:sldChg chg="modSp">
        <pc:chgData name="Slavíková Lenka" userId="S::lenka.slavikova@student.oa.chrudim.cz::3f948e33-e0f9-43cc-8302-f0ebd44b4b37" providerId="AD" clId="Web-{ABF277C5-04CC-41FA-BD35-DC99FBADBE53}" dt="2023-03-22T11:34:22.199" v="3"/>
        <pc:sldMkLst>
          <pc:docMk/>
          <pc:sldMk cId="1681865777" sldId="266"/>
        </pc:sldMkLst>
        <pc:graphicFrameChg chg="mod modGraphic">
          <ac:chgData name="Slavíková Lenka" userId="S::lenka.slavikova@student.oa.chrudim.cz::3f948e33-e0f9-43cc-8302-f0ebd44b4b37" providerId="AD" clId="Web-{ABF277C5-04CC-41FA-BD35-DC99FBADBE53}" dt="2023-03-22T11:34:22.199" v="3"/>
          <ac:graphicFrameMkLst>
            <pc:docMk/>
            <pc:sldMk cId="1681865777" sldId="266"/>
            <ac:graphicFrameMk id="4" creationId="{D26D2E2B-62D4-3277-E0A1-DF543E008263}"/>
          </ac:graphicFrameMkLst>
        </pc:graphicFrameChg>
      </pc:sldChg>
    </pc:docChg>
  </pc:docChgLst>
  <pc:docChgLst>
    <pc:chgData name="Slavíková Lenka" userId="S::lenka.slavikova@student.oa.chrudim.cz::3f948e33-e0f9-43cc-8302-f0ebd44b4b37" providerId="AD" clId="Web-{1D7B17E3-2B6E-4622-8EC5-B7831E266687}"/>
    <pc:docChg chg="modSld">
      <pc:chgData name="Slavíková Lenka" userId="S::lenka.slavikova@student.oa.chrudim.cz::3f948e33-e0f9-43cc-8302-f0ebd44b4b37" providerId="AD" clId="Web-{1D7B17E3-2B6E-4622-8EC5-B7831E266687}" dt="2023-03-22T17:30:51.011" v="13" actId="1076"/>
      <pc:docMkLst>
        <pc:docMk/>
      </pc:docMkLst>
      <pc:sldChg chg="modSp">
        <pc:chgData name="Slavíková Lenka" userId="S::lenka.slavikova@student.oa.chrudim.cz::3f948e33-e0f9-43cc-8302-f0ebd44b4b37" providerId="AD" clId="Web-{1D7B17E3-2B6E-4622-8EC5-B7831E266687}" dt="2023-03-22T17:30:51.011" v="13" actId="1076"/>
        <pc:sldMkLst>
          <pc:docMk/>
          <pc:sldMk cId="1458362122" sldId="260"/>
        </pc:sldMkLst>
        <pc:spChg chg="mod">
          <ac:chgData name="Slavíková Lenka" userId="S::lenka.slavikova@student.oa.chrudim.cz::3f948e33-e0f9-43cc-8302-f0ebd44b4b37" providerId="AD" clId="Web-{1D7B17E3-2B6E-4622-8EC5-B7831E266687}" dt="2023-03-22T17:30:34.651" v="10" actId="14100"/>
          <ac:spMkLst>
            <pc:docMk/>
            <pc:sldMk cId="1458362122" sldId="260"/>
            <ac:spMk id="7" creationId="{983D4F73-EEFB-03F6-205F-EE75D7E1EBA7}"/>
          </ac:spMkLst>
        </pc:spChg>
        <pc:spChg chg="mod">
          <ac:chgData name="Slavíková Lenka" userId="S::lenka.slavikova@student.oa.chrudim.cz::3f948e33-e0f9-43cc-8302-f0ebd44b4b37" providerId="AD" clId="Web-{1D7B17E3-2B6E-4622-8EC5-B7831E266687}" dt="2023-03-22T17:30:51.011" v="13" actId="1076"/>
          <ac:spMkLst>
            <pc:docMk/>
            <pc:sldMk cId="1458362122" sldId="260"/>
            <ac:spMk id="9" creationId="{03F9BCB9-500E-F039-B453-56D3F14511B0}"/>
          </ac:spMkLst>
        </pc:spChg>
      </pc:sldChg>
      <pc:sldChg chg="modSp">
        <pc:chgData name="Slavíková Lenka" userId="S::lenka.slavikova@student.oa.chrudim.cz::3f948e33-e0f9-43cc-8302-f0ebd44b4b37" providerId="AD" clId="Web-{1D7B17E3-2B6E-4622-8EC5-B7831E266687}" dt="2023-03-22T17:30:01.009" v="8" actId="20577"/>
        <pc:sldMkLst>
          <pc:docMk/>
          <pc:sldMk cId="1658364990" sldId="261"/>
        </pc:sldMkLst>
        <pc:spChg chg="mod">
          <ac:chgData name="Slavíková Lenka" userId="S::lenka.slavikova@student.oa.chrudim.cz::3f948e33-e0f9-43cc-8302-f0ebd44b4b37" providerId="AD" clId="Web-{1D7B17E3-2B6E-4622-8EC5-B7831E266687}" dt="2023-03-22T17:30:01.009" v="8" actId="20577"/>
          <ac:spMkLst>
            <pc:docMk/>
            <pc:sldMk cId="1658364990" sldId="261"/>
            <ac:spMk id="6" creationId="{663E3B90-69D1-40D9-8A15-00D35C8D221C}"/>
          </ac:spMkLst>
        </pc:spChg>
        <pc:spChg chg="mod">
          <ac:chgData name="Slavíková Lenka" userId="S::lenka.slavikova@student.oa.chrudim.cz::3f948e33-e0f9-43cc-8302-f0ebd44b4b37" providerId="AD" clId="Web-{1D7B17E3-2B6E-4622-8EC5-B7831E266687}" dt="2023-03-22T17:29:52.962" v="6" actId="1076"/>
          <ac:spMkLst>
            <pc:docMk/>
            <pc:sldMk cId="1658364990" sldId="261"/>
            <ac:spMk id="11" creationId="{B5CA6BBC-00A1-CDA0-D5AE-ACDCA8BF769A}"/>
          </ac:spMkLst>
        </pc:spChg>
      </pc:sldChg>
    </pc:docChg>
  </pc:docChgLst>
  <pc:docChgLst>
    <pc:chgData name="Slavíková Lenka" userId="S::lenka.slavikova@student.oa.chrudim.cz::3f948e33-e0f9-43cc-8302-f0ebd44b4b37" providerId="AD" clId="Web-{67394832-B8FC-4E16-B776-2CF56CFE5FFC}"/>
    <pc:docChg chg="modSld">
      <pc:chgData name="Slavíková Lenka" userId="S::lenka.slavikova@student.oa.chrudim.cz::3f948e33-e0f9-43cc-8302-f0ebd44b4b37" providerId="AD" clId="Web-{67394832-B8FC-4E16-B776-2CF56CFE5FFC}" dt="2023-03-22T17:34:57.827" v="1" actId="1076"/>
      <pc:docMkLst>
        <pc:docMk/>
      </pc:docMkLst>
      <pc:sldChg chg="modSp">
        <pc:chgData name="Slavíková Lenka" userId="S::lenka.slavikova@student.oa.chrudim.cz::3f948e33-e0f9-43cc-8302-f0ebd44b4b37" providerId="AD" clId="Web-{67394832-B8FC-4E16-B776-2CF56CFE5FFC}" dt="2023-03-22T17:34:57.827" v="1" actId="1076"/>
        <pc:sldMkLst>
          <pc:docMk/>
          <pc:sldMk cId="2796242022" sldId="264"/>
        </pc:sldMkLst>
        <pc:spChg chg="mod">
          <ac:chgData name="Slavíková Lenka" userId="S::lenka.slavikova@student.oa.chrudim.cz::3f948e33-e0f9-43cc-8302-f0ebd44b4b37" providerId="AD" clId="Web-{67394832-B8FC-4E16-B776-2CF56CFE5FFC}" dt="2023-03-22T17:34:57.827" v="1" actId="1076"/>
          <ac:spMkLst>
            <pc:docMk/>
            <pc:sldMk cId="2796242022" sldId="264"/>
            <ac:spMk id="6" creationId="{4C2C82CE-2B49-0BCA-2F21-B7C0C0075732}"/>
          </ac:spMkLst>
        </pc:spChg>
      </pc:sldChg>
    </pc:docChg>
  </pc:docChgLst>
  <pc:docChgLst>
    <pc:chgData name="Slavíková Lenka" userId="S::lenka.slavikova@student.oa.chrudim.cz::3f948e33-e0f9-43cc-8302-f0ebd44b4b37" providerId="AD" clId="Web-{450CC982-AC22-401A-87B5-25F69CC84E1E}"/>
    <pc:docChg chg="addSld modSld">
      <pc:chgData name="Slavíková Lenka" userId="S::lenka.slavikova@student.oa.chrudim.cz::3f948e33-e0f9-43cc-8302-f0ebd44b4b37" providerId="AD" clId="Web-{450CC982-AC22-401A-87B5-25F69CC84E1E}" dt="2023-03-22T11:46:07.481" v="15" actId="20577"/>
      <pc:docMkLst>
        <pc:docMk/>
      </pc:docMkLst>
      <pc:sldChg chg="modSp">
        <pc:chgData name="Slavíková Lenka" userId="S::lenka.slavikova@student.oa.chrudim.cz::3f948e33-e0f9-43cc-8302-f0ebd44b4b37" providerId="AD" clId="Web-{450CC982-AC22-401A-87B5-25F69CC84E1E}" dt="2023-03-22T11:42:05.254" v="1" actId="1076"/>
        <pc:sldMkLst>
          <pc:docMk/>
          <pc:sldMk cId="177046285" sldId="272"/>
        </pc:sldMkLst>
        <pc:spChg chg="mod">
          <ac:chgData name="Slavíková Lenka" userId="S::lenka.slavikova@student.oa.chrudim.cz::3f948e33-e0f9-43cc-8302-f0ebd44b4b37" providerId="AD" clId="Web-{450CC982-AC22-401A-87B5-25F69CC84E1E}" dt="2023-03-22T11:42:05.254" v="1" actId="1076"/>
          <ac:spMkLst>
            <pc:docMk/>
            <pc:sldMk cId="177046285" sldId="272"/>
            <ac:spMk id="8" creationId="{C339C07A-E516-4D9A-964F-F702DA08BA09}"/>
          </ac:spMkLst>
        </pc:spChg>
      </pc:sldChg>
      <pc:sldChg chg="modSp new">
        <pc:chgData name="Slavíková Lenka" userId="S::lenka.slavikova@student.oa.chrudim.cz::3f948e33-e0f9-43cc-8302-f0ebd44b4b37" providerId="AD" clId="Web-{450CC982-AC22-401A-87B5-25F69CC84E1E}" dt="2023-03-22T11:46:07.481" v="15" actId="20577"/>
        <pc:sldMkLst>
          <pc:docMk/>
          <pc:sldMk cId="513472333" sldId="273"/>
        </pc:sldMkLst>
        <pc:spChg chg="mod">
          <ac:chgData name="Slavíková Lenka" userId="S::lenka.slavikova@student.oa.chrudim.cz::3f948e33-e0f9-43cc-8302-f0ebd44b4b37" providerId="AD" clId="Web-{450CC982-AC22-401A-87B5-25F69CC84E1E}" dt="2023-03-22T11:46:07.481" v="15" actId="20577"/>
          <ac:spMkLst>
            <pc:docMk/>
            <pc:sldMk cId="513472333" sldId="273"/>
            <ac:spMk id="2" creationId="{B6305394-1AF3-2135-2DDB-2D0A15A1D703}"/>
          </ac:spMkLst>
        </pc:spChg>
      </pc:sldChg>
    </pc:docChg>
  </pc:docChgLst>
  <pc:docChgLst>
    <pc:chgData name="Slavíková Lenka" userId="S::lenka.slavikova@student.oa.chrudim.cz::3f948e33-e0f9-43cc-8302-f0ebd44b4b37" providerId="AD" clId="Web-{E6E161A1-0788-42FF-9CB1-B376D7B98CC9}"/>
    <pc:docChg chg="modSld sldOrd">
      <pc:chgData name="Slavíková Lenka" userId="S::lenka.slavikova@student.oa.chrudim.cz::3f948e33-e0f9-43cc-8302-f0ebd44b4b37" providerId="AD" clId="Web-{E6E161A1-0788-42FF-9CB1-B376D7B98CC9}" dt="2023-03-22T12:00:34.511" v="21"/>
      <pc:docMkLst>
        <pc:docMk/>
      </pc:docMkLst>
      <pc:sldChg chg="modSp">
        <pc:chgData name="Slavíková Lenka" userId="S::lenka.slavikova@student.oa.chrudim.cz::3f948e33-e0f9-43cc-8302-f0ebd44b4b37" providerId="AD" clId="Web-{E6E161A1-0788-42FF-9CB1-B376D7B98CC9}" dt="2023-03-22T11:56:23.223" v="17" actId="20577"/>
        <pc:sldMkLst>
          <pc:docMk/>
          <pc:sldMk cId="1386321910" sldId="257"/>
        </pc:sldMkLst>
        <pc:spChg chg="mod">
          <ac:chgData name="Slavíková Lenka" userId="S::lenka.slavikova@student.oa.chrudim.cz::3f948e33-e0f9-43cc-8302-f0ebd44b4b37" providerId="AD" clId="Web-{E6E161A1-0788-42FF-9CB1-B376D7B98CC9}" dt="2023-03-22T11:56:23.223" v="17" actId="20577"/>
          <ac:spMkLst>
            <pc:docMk/>
            <pc:sldMk cId="1386321910" sldId="257"/>
            <ac:spMk id="2" creationId="{0BC5C303-1744-3E28-F9D3-E4A715F9CAF3}"/>
          </ac:spMkLst>
        </pc:spChg>
      </pc:sldChg>
      <pc:sldChg chg="ord">
        <pc:chgData name="Slavíková Lenka" userId="S::lenka.slavikova@student.oa.chrudim.cz::3f948e33-e0f9-43cc-8302-f0ebd44b4b37" providerId="AD" clId="Web-{E6E161A1-0788-42FF-9CB1-B376D7B98CC9}" dt="2023-03-22T12:00:15.214" v="19"/>
        <pc:sldMkLst>
          <pc:docMk/>
          <pc:sldMk cId="765074320" sldId="268"/>
        </pc:sldMkLst>
      </pc:sldChg>
      <pc:sldChg chg="ord">
        <pc:chgData name="Slavíková Lenka" userId="S::lenka.slavikova@student.oa.chrudim.cz::3f948e33-e0f9-43cc-8302-f0ebd44b4b37" providerId="AD" clId="Web-{E6E161A1-0788-42FF-9CB1-B376D7B98CC9}" dt="2023-03-22T12:00:34.511" v="21"/>
        <pc:sldMkLst>
          <pc:docMk/>
          <pc:sldMk cId="1093405482" sldId="269"/>
        </pc:sldMkLst>
      </pc:sldChg>
      <pc:sldChg chg="ord">
        <pc:chgData name="Slavíková Lenka" userId="S::lenka.slavikova@student.oa.chrudim.cz::3f948e33-e0f9-43cc-8302-f0ebd44b4b37" providerId="AD" clId="Web-{E6E161A1-0788-42FF-9CB1-B376D7B98CC9}" dt="2023-03-22T12:00:16.807" v="20"/>
        <pc:sldMkLst>
          <pc:docMk/>
          <pc:sldMk cId="177046285" sldId="272"/>
        </pc:sldMkLst>
      </pc:sldChg>
    </pc:docChg>
  </pc:docChgLst>
  <pc:docChgLst>
    <pc:chgData name="Slavíková Lenka" userId="S::lenka.slavikova@student.oa.chrudim.cz::3f948e33-e0f9-43cc-8302-f0ebd44b4b37" providerId="AD" clId="Web-{F6190133-768C-4D3C-A97A-FBF8D5CF1A21}"/>
    <pc:docChg chg="modSld">
      <pc:chgData name="Slavíková Lenka" userId="S::lenka.slavikova@student.oa.chrudim.cz::3f948e33-e0f9-43cc-8302-f0ebd44b4b37" providerId="AD" clId="Web-{F6190133-768C-4D3C-A97A-FBF8D5CF1A21}" dt="2023-03-22T12:53:34.477" v="1" actId="1076"/>
      <pc:docMkLst>
        <pc:docMk/>
      </pc:docMkLst>
      <pc:sldChg chg="addSp modSp">
        <pc:chgData name="Slavíková Lenka" userId="S::lenka.slavikova@student.oa.chrudim.cz::3f948e33-e0f9-43cc-8302-f0ebd44b4b37" providerId="AD" clId="Web-{F6190133-768C-4D3C-A97A-FBF8D5CF1A21}" dt="2023-03-22T12:53:34.477" v="1" actId="1076"/>
        <pc:sldMkLst>
          <pc:docMk/>
          <pc:sldMk cId="2322690721" sldId="258"/>
        </pc:sldMkLst>
        <pc:picChg chg="add mod">
          <ac:chgData name="Slavíková Lenka" userId="S::lenka.slavikova@student.oa.chrudim.cz::3f948e33-e0f9-43cc-8302-f0ebd44b4b37" providerId="AD" clId="Web-{F6190133-768C-4D3C-A97A-FBF8D5CF1A21}" dt="2023-03-22T12:53:34.477" v="1" actId="1076"/>
          <ac:picMkLst>
            <pc:docMk/>
            <pc:sldMk cId="2322690721" sldId="258"/>
            <ac:picMk id="5" creationId="{066F635A-D56F-30F8-9F38-2FF3405EB588}"/>
          </ac:picMkLst>
        </pc:picChg>
      </pc:sldChg>
    </pc:docChg>
  </pc:docChgLst>
  <pc:docChgLst>
    <pc:chgData name="Slavíková Lenka" userId="S::lenka.slavikova@student.oa.chrudim.cz::3f948e33-e0f9-43cc-8302-f0ebd44b4b37" providerId="AD" clId="Web-{22CE5F36-5C14-483F-9643-87CE75EA99D3}"/>
    <pc:docChg chg="modSld">
      <pc:chgData name="Slavíková Lenka" userId="S::lenka.slavikova@student.oa.chrudim.cz::3f948e33-e0f9-43cc-8302-f0ebd44b4b37" providerId="AD" clId="Web-{22CE5F36-5C14-483F-9643-87CE75EA99D3}" dt="2023-03-22T12:57:43.909" v="40" actId="1076"/>
      <pc:docMkLst>
        <pc:docMk/>
      </pc:docMkLst>
      <pc:sldChg chg="addSp delSp modSp">
        <pc:chgData name="Slavíková Lenka" userId="S::lenka.slavikova@student.oa.chrudim.cz::3f948e33-e0f9-43cc-8302-f0ebd44b4b37" providerId="AD" clId="Web-{22CE5F36-5C14-483F-9643-87CE75EA99D3}" dt="2023-03-22T12:57:43.909" v="40" actId="1076"/>
        <pc:sldMkLst>
          <pc:docMk/>
          <pc:sldMk cId="2322690721" sldId="258"/>
        </pc:sldMkLst>
        <pc:picChg chg="del mod">
          <ac:chgData name="Slavíková Lenka" userId="S::lenka.slavikova@student.oa.chrudim.cz::3f948e33-e0f9-43cc-8302-f0ebd44b4b37" providerId="AD" clId="Web-{22CE5F36-5C14-483F-9643-87CE75EA99D3}" dt="2023-03-22T12:55:35.372" v="4"/>
          <ac:picMkLst>
            <pc:docMk/>
            <pc:sldMk cId="2322690721" sldId="258"/>
            <ac:picMk id="4" creationId="{1ED1647A-2E56-407A-4580-38468FBAC176}"/>
          </ac:picMkLst>
        </pc:picChg>
        <pc:picChg chg="mod modCrop">
          <ac:chgData name="Slavíková Lenka" userId="S::lenka.slavikova@student.oa.chrudim.cz::3f948e33-e0f9-43cc-8302-f0ebd44b4b37" providerId="AD" clId="Web-{22CE5F36-5C14-483F-9643-87CE75EA99D3}" dt="2023-03-22T12:57:43.909" v="40" actId="1076"/>
          <ac:picMkLst>
            <pc:docMk/>
            <pc:sldMk cId="2322690721" sldId="258"/>
            <ac:picMk id="5" creationId="{066F635A-D56F-30F8-9F38-2FF3405EB588}"/>
          </ac:picMkLst>
        </pc:picChg>
        <pc:picChg chg="add mod modCrop">
          <ac:chgData name="Slavíková Lenka" userId="S::lenka.slavikova@student.oa.chrudim.cz::3f948e33-e0f9-43cc-8302-f0ebd44b4b37" providerId="AD" clId="Web-{22CE5F36-5C14-483F-9643-87CE75EA99D3}" dt="2023-03-22T12:57:42.409" v="39" actId="1076"/>
          <ac:picMkLst>
            <pc:docMk/>
            <pc:sldMk cId="2322690721" sldId="258"/>
            <ac:picMk id="6" creationId="{657F85D5-E0CC-44C5-A308-2B20F05C225E}"/>
          </ac:picMkLst>
        </pc:picChg>
        <pc:picChg chg="add mod modCrop">
          <ac:chgData name="Slavíková Lenka" userId="S::lenka.slavikova@student.oa.chrudim.cz::3f948e33-e0f9-43cc-8302-f0ebd44b4b37" providerId="AD" clId="Web-{22CE5F36-5C14-483F-9643-87CE75EA99D3}" dt="2023-03-22T12:57:41.034" v="38" actId="1076"/>
          <ac:picMkLst>
            <pc:docMk/>
            <pc:sldMk cId="2322690721" sldId="258"/>
            <ac:picMk id="7" creationId="{A86D60E9-DED9-A4C5-CA9C-90205AE076DB}"/>
          </ac:picMkLst>
        </pc:picChg>
      </pc:sldChg>
    </pc:docChg>
  </pc:docChgLst>
  <pc:docChgLst>
    <pc:chgData name="Slavíková Lenka" userId="S::lenka.slavikova@student.oa.chrudim.cz::3f948e33-e0f9-43cc-8302-f0ebd44b4b37" providerId="AD" clId="Web-{1FDF6588-DC69-42C6-BC22-972E204C5AE8}"/>
    <pc:docChg chg="addSld modSld">
      <pc:chgData name="Slavíková Lenka" userId="S::lenka.slavikova@student.oa.chrudim.cz::3f948e33-e0f9-43cc-8302-f0ebd44b4b37" providerId="AD" clId="Web-{1FDF6588-DC69-42C6-BC22-972E204C5AE8}" dt="2023-03-22T12:51:01.633" v="29" actId="1076"/>
      <pc:docMkLst>
        <pc:docMk/>
      </pc:docMkLst>
      <pc:sldChg chg="addSp delSp modSp mod setBg">
        <pc:chgData name="Slavíková Lenka" userId="S::lenka.slavikova@student.oa.chrudim.cz::3f948e33-e0f9-43cc-8302-f0ebd44b4b37" providerId="AD" clId="Web-{1FDF6588-DC69-42C6-BC22-972E204C5AE8}" dt="2023-03-22T12:51:01.633" v="29" actId="1076"/>
        <pc:sldMkLst>
          <pc:docMk/>
          <pc:sldMk cId="2322690721" sldId="258"/>
        </pc:sldMkLst>
        <pc:spChg chg="mod">
          <ac:chgData name="Slavíková Lenka" userId="S::lenka.slavikova@student.oa.chrudim.cz::3f948e33-e0f9-43cc-8302-f0ebd44b4b37" providerId="AD" clId="Web-{1FDF6588-DC69-42C6-BC22-972E204C5AE8}" dt="2023-03-22T12:48:40.598" v="20"/>
          <ac:spMkLst>
            <pc:docMk/>
            <pc:sldMk cId="2322690721" sldId="258"/>
            <ac:spMk id="2" creationId="{7CD33EF5-E969-7DB0-01C1-C2F0F5978A5F}"/>
          </ac:spMkLst>
        </pc:spChg>
        <pc:spChg chg="mod">
          <ac:chgData name="Slavíková Lenka" userId="S::lenka.slavikova@student.oa.chrudim.cz::3f948e33-e0f9-43cc-8302-f0ebd44b4b37" providerId="AD" clId="Web-{1FDF6588-DC69-42C6-BC22-972E204C5AE8}" dt="2023-03-22T12:48:40.598" v="20"/>
          <ac:spMkLst>
            <pc:docMk/>
            <pc:sldMk cId="2322690721" sldId="258"/>
            <ac:spMk id="3" creationId="{0C1937A8-1B1C-605B-3E88-99267BA3A24E}"/>
          </ac:spMkLst>
        </pc:spChg>
        <pc:spChg chg="add del">
          <ac:chgData name="Slavíková Lenka" userId="S::lenka.slavikova@student.oa.chrudim.cz::3f948e33-e0f9-43cc-8302-f0ebd44b4b37" providerId="AD" clId="Web-{1FDF6588-DC69-42C6-BC22-972E204C5AE8}" dt="2023-03-22T12:48:40.598" v="20"/>
          <ac:spMkLst>
            <pc:docMk/>
            <pc:sldMk cId="2322690721" sldId="258"/>
            <ac:spMk id="9" creationId="{961D8973-EAA9-459A-AF59-BBB4233D6C78}"/>
          </ac:spMkLst>
        </pc:spChg>
        <pc:spChg chg="add del">
          <ac:chgData name="Slavíková Lenka" userId="S::lenka.slavikova@student.oa.chrudim.cz::3f948e33-e0f9-43cc-8302-f0ebd44b4b37" providerId="AD" clId="Web-{1FDF6588-DC69-42C6-BC22-972E204C5AE8}" dt="2023-03-22T12:48:40.598" v="20"/>
          <ac:spMkLst>
            <pc:docMk/>
            <pc:sldMk cId="2322690721" sldId="258"/>
            <ac:spMk id="11" creationId="{FBEA8A33-C0D0-416D-8359-724B8828C7C3}"/>
          </ac:spMkLst>
        </pc:spChg>
        <pc:picChg chg="add mod modCrop">
          <ac:chgData name="Slavíková Lenka" userId="S::lenka.slavikova@student.oa.chrudim.cz::3f948e33-e0f9-43cc-8302-f0ebd44b4b37" providerId="AD" clId="Web-{1FDF6588-DC69-42C6-BC22-972E204C5AE8}" dt="2023-03-22T12:51:01.633" v="29" actId="1076"/>
          <ac:picMkLst>
            <pc:docMk/>
            <pc:sldMk cId="2322690721" sldId="258"/>
            <ac:picMk id="4" creationId="{1ED1647A-2E56-407A-4580-38468FBAC176}"/>
          </ac:picMkLst>
        </pc:picChg>
        <pc:picChg chg="add del">
          <ac:chgData name="Slavíková Lenka" userId="S::lenka.slavikova@student.oa.chrudim.cz::3f948e33-e0f9-43cc-8302-f0ebd44b4b37" providerId="AD" clId="Web-{1FDF6588-DC69-42C6-BC22-972E204C5AE8}" dt="2023-03-22T12:48:40.598" v="20"/>
          <ac:picMkLst>
            <pc:docMk/>
            <pc:sldMk cId="2322690721" sldId="258"/>
            <ac:picMk id="5" creationId="{89C83558-4BFA-72C8-11BB-2D7C299C23F3}"/>
          </ac:picMkLst>
        </pc:picChg>
      </pc:sldChg>
      <pc:sldChg chg="addSp modSp new mod modClrScheme modShow chgLayout">
        <pc:chgData name="Slavíková Lenka" userId="S::lenka.slavikova@student.oa.chrudim.cz::3f948e33-e0f9-43cc-8302-f0ebd44b4b37" providerId="AD" clId="Web-{1FDF6588-DC69-42C6-BC22-972E204C5AE8}" dt="2023-03-22T12:48:04.831" v="18" actId="20577"/>
        <pc:sldMkLst>
          <pc:docMk/>
          <pc:sldMk cId="3060483131" sldId="274"/>
        </pc:sldMkLst>
        <pc:spChg chg="add mod">
          <ac:chgData name="Slavíková Lenka" userId="S::lenka.slavikova@student.oa.chrudim.cz::3f948e33-e0f9-43cc-8302-f0ebd44b4b37" providerId="AD" clId="Web-{1FDF6588-DC69-42C6-BC22-972E204C5AE8}" dt="2023-03-22T12:48:04.831" v="18" actId="20577"/>
          <ac:spMkLst>
            <pc:docMk/>
            <pc:sldMk cId="3060483131" sldId="274"/>
            <ac:spMk id="2" creationId="{93C10438-657B-37EF-CD4A-C7B945722FFA}"/>
          </ac:spMkLst>
        </pc:spChg>
        <pc:spChg chg="add mod">
          <ac:chgData name="Slavíková Lenka" userId="S::lenka.slavikova@student.oa.chrudim.cz::3f948e33-e0f9-43cc-8302-f0ebd44b4b37" providerId="AD" clId="Web-{1FDF6588-DC69-42C6-BC22-972E204C5AE8}" dt="2023-03-22T12:45:59.750" v="16" actId="20577"/>
          <ac:spMkLst>
            <pc:docMk/>
            <pc:sldMk cId="3060483131" sldId="274"/>
            <ac:spMk id="3" creationId="{FA72D7DC-BE7D-C68B-117B-2B792EF97B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530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2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8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6264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1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49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76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83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5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3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56D1B9-30E3-465F-86E4-3F1BB334DC0D}" type="datetimeFigureOut">
              <a:rPr lang="cs-CZ" smtClean="0"/>
              <a:t>05.11.2023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B5E2853-9106-4966-86DC-67BF7A3E0A0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883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ce.cz/" TargetMode="External"/><Relationship Id="rId2" Type="http://schemas.openxmlformats.org/officeDocument/2006/relationships/hyperlink" Target="https://www.zakonyprolid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gri.cz/public/web/mze/farmar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E39EB-7F20-E3A8-83D6-C567D6ABA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011877"/>
            <a:ext cx="8361229" cy="1086238"/>
          </a:xfrm>
        </p:spPr>
        <p:txBody>
          <a:bodyPr/>
          <a:lstStyle/>
          <a:p>
            <a:r>
              <a:rPr lang="cs-CZ" sz="6000" dirty="0"/>
              <a:t>Městský detox, s. r. 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CAE8FC-C6D1-2743-0AE1-293859C50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959" y="3429000"/>
            <a:ext cx="6831673" cy="1086237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	               </a:t>
            </a:r>
            <a:r>
              <a:rPr lang="cs-CZ" sz="3800" dirty="0"/>
              <a:t>Zpracovali: 	</a:t>
            </a:r>
          </a:p>
        </p:txBody>
      </p:sp>
    </p:spTree>
    <p:extLst>
      <p:ext uri="{BB962C8B-B14F-4D97-AF65-F5344CB8AC3E}">
        <p14:creationId xmlns:p14="http://schemas.microsoft.com/office/powerpoint/2010/main" val="390797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C1F97-1008-400C-6FAA-14462067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odpovědí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C221D27-4F0E-6BC4-C5BE-5EBD9766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57" t="22845" r="10551"/>
          <a:stretch/>
        </p:blipFill>
        <p:spPr>
          <a:xfrm>
            <a:off x="2287049" y="2729874"/>
            <a:ext cx="5069052" cy="28306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E4BFD7-82B8-976E-B97F-CBACA57C7F8E}"/>
              </a:ext>
            </a:extLst>
          </p:cNvPr>
          <p:cNvSpPr txBox="1"/>
          <p:nvPr/>
        </p:nvSpPr>
        <p:spPr>
          <a:xfrm>
            <a:off x="2287049" y="221995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Chodíte rádi do přírody?</a:t>
            </a:r>
          </a:p>
        </p:txBody>
      </p:sp>
    </p:spTree>
    <p:extLst>
      <p:ext uri="{BB962C8B-B14F-4D97-AF65-F5344CB8AC3E}">
        <p14:creationId xmlns:p14="http://schemas.microsoft.com/office/powerpoint/2010/main" val="397874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CCC0E-C6D7-2C7B-3899-4BA73204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EFAE61A-A41A-A00C-82EF-54FDF0996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141153"/>
              </p:ext>
            </p:extLst>
          </p:nvPr>
        </p:nvGraphicFramePr>
        <p:xfrm>
          <a:off x="1371600" y="1428750"/>
          <a:ext cx="9112084" cy="43372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15862">
                  <a:extLst>
                    <a:ext uri="{9D8B030D-6E8A-4147-A177-3AD203B41FA5}">
                      <a16:colId xmlns:a16="http://schemas.microsoft.com/office/drawing/2014/main" val="218504619"/>
                    </a:ext>
                  </a:extLst>
                </a:gridCol>
                <a:gridCol w="2255316">
                  <a:extLst>
                    <a:ext uri="{9D8B030D-6E8A-4147-A177-3AD203B41FA5}">
                      <a16:colId xmlns:a16="http://schemas.microsoft.com/office/drawing/2014/main" val="928869920"/>
                    </a:ext>
                  </a:extLst>
                </a:gridCol>
                <a:gridCol w="2270453">
                  <a:extLst>
                    <a:ext uri="{9D8B030D-6E8A-4147-A177-3AD203B41FA5}">
                      <a16:colId xmlns:a16="http://schemas.microsoft.com/office/drawing/2014/main" val="2696153761"/>
                    </a:ext>
                  </a:extLst>
                </a:gridCol>
                <a:gridCol w="2270453">
                  <a:extLst>
                    <a:ext uri="{9D8B030D-6E8A-4147-A177-3AD203B41FA5}">
                      <a16:colId xmlns:a16="http://schemas.microsoft.com/office/drawing/2014/main" val="193994605"/>
                    </a:ext>
                  </a:extLst>
                </a:gridCol>
              </a:tblGrid>
              <a:tr h="81593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KRITÉRIUM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VÁHA (0 - 0,3)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BODY 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SKÓRE 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5102211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Řízení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0,25 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4,8 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1,2 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6349322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Peníze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0,10 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4 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0,4 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529146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Personál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0,10 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4,6 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0,46 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0436335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Lokalita 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0,25 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3,6 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0,9 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808382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Konkurence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0,10 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4,6 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0,46 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7964189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Poptávka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0,20 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3,6 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0,72 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1133046"/>
                  </a:ext>
                </a:extLst>
              </a:tr>
              <a:tr h="50304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Celkem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 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4,14 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11071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B10A1CF-1F4B-36DF-C8E0-3C3F88D5D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18253" y="-959403"/>
            <a:ext cx="19143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2C82CE-2B49-0BCA-2F21-B7C0C0075732}"/>
              </a:ext>
            </a:extLst>
          </p:cNvPr>
          <p:cNvSpPr txBox="1"/>
          <p:nvPr/>
        </p:nvSpPr>
        <p:spPr>
          <a:xfrm>
            <a:off x="1191319" y="5797091"/>
            <a:ext cx="959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Výsledné skóre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rovná 4,14, což se nachází v obecně požadovaném intervalu 4 – 5 bodů.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624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C133C-6DDC-CB0E-8195-7193FB55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LRS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3E7FA-2FBF-55FA-FAF2-5489C21D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17553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/>
              <a:t>Lokalizační předpoklady: Stádlec – klidná oblast s kulturním vyžitím</a:t>
            </a:r>
          </a:p>
          <a:p>
            <a:endParaRPr lang="cs-CZ" sz="2400" dirty="0"/>
          </a:p>
          <a:p>
            <a:r>
              <a:rPr lang="cs-CZ" sz="2400" dirty="0"/>
              <a:t>Realizační předpoklady: dostupná autobusová doprava, základní služby</a:t>
            </a:r>
          </a:p>
          <a:p>
            <a:endParaRPr lang="cs-CZ" sz="2400" dirty="0"/>
          </a:p>
          <a:p>
            <a:r>
              <a:rPr lang="cs-CZ" sz="2400" dirty="0"/>
              <a:t>Selektivní předpoklady: nízká nezaměstnanost, velké psychické vytížení obyvatel</a:t>
            </a:r>
          </a:p>
        </p:txBody>
      </p:sp>
    </p:spTree>
    <p:extLst>
      <p:ext uri="{BB962C8B-B14F-4D97-AF65-F5344CB8AC3E}">
        <p14:creationId xmlns:p14="http://schemas.microsoft.com/office/powerpoint/2010/main" val="242232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EFEB3-2675-65E6-E7E5-E9ABC0C5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26D2E2B-62D4-3277-E0A1-DF543E008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35144"/>
              </p:ext>
            </p:extLst>
          </p:nvPr>
        </p:nvGraphicFramePr>
        <p:xfrm>
          <a:off x="1124125" y="1428750"/>
          <a:ext cx="10493337" cy="41600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235537">
                  <a:extLst>
                    <a:ext uri="{9D8B030D-6E8A-4147-A177-3AD203B41FA5}">
                      <a16:colId xmlns:a16="http://schemas.microsoft.com/office/drawing/2014/main" val="15360869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98008320"/>
                    </a:ext>
                  </a:extLst>
                </a:gridCol>
              </a:tblGrid>
              <a:tr h="619684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600">
                          <a:effectLst/>
                        </a:rPr>
                        <a:t>Počáteční rozvaha ke dni 1. 1. 2023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930803"/>
                  </a:ext>
                </a:extLst>
              </a:tr>
              <a:tr h="5335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b="1" dirty="0">
                          <a:effectLst/>
                        </a:rPr>
                        <a:t>Aktiva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b="1" dirty="0">
                          <a:effectLst/>
                        </a:rPr>
                        <a:t>Pasiva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52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Stálá aktiva:     7 411 316 Kč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Vlastní zdroje:  7 500 000 Kč</a:t>
                      </a:r>
                      <a:br>
                        <a:rPr lang="cs-CZ" sz="3200" b="0" dirty="0">
                          <a:effectLst/>
                        </a:rPr>
                      </a:b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624580"/>
                  </a:ext>
                </a:extLst>
              </a:tr>
              <a:tr h="9647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Oběžná aktiva:      88 684 Kč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 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5469090"/>
                  </a:ext>
                </a:extLst>
              </a:tr>
              <a:tr h="5335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Celkem:            7 500 000 Kč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b="0" dirty="0">
                          <a:effectLst/>
                        </a:rPr>
                        <a:t>Celkem:            7 500 000 Kč</a:t>
                      </a:r>
                      <a:endParaRPr lang="cs-CZ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7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6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E3779-A870-E1B1-6F28-E19B6F3CC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E48FC71-C621-9254-6AFF-644D64F81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96837"/>
              </p:ext>
            </p:extLst>
          </p:nvPr>
        </p:nvGraphicFramePr>
        <p:xfrm>
          <a:off x="1219200" y="1428750"/>
          <a:ext cx="10329986" cy="384048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164993">
                  <a:extLst>
                    <a:ext uri="{9D8B030D-6E8A-4147-A177-3AD203B41FA5}">
                      <a16:colId xmlns:a16="http://schemas.microsoft.com/office/drawing/2014/main" val="2877464010"/>
                    </a:ext>
                  </a:extLst>
                </a:gridCol>
                <a:gridCol w="5164993">
                  <a:extLst>
                    <a:ext uri="{9D8B030D-6E8A-4147-A177-3AD203B41FA5}">
                      <a16:colId xmlns:a16="http://schemas.microsoft.com/office/drawing/2014/main" val="1284139462"/>
                    </a:ext>
                  </a:extLst>
                </a:gridCol>
              </a:tblGrid>
              <a:tr h="456329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600" dirty="0">
                          <a:effectLst/>
                        </a:rPr>
                        <a:t>Konečná rozvaha ke dni 31. 12. 2023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43355"/>
                  </a:ext>
                </a:extLst>
              </a:tr>
              <a:tr h="4513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Aktiva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b="1" dirty="0">
                          <a:effectLst/>
                        </a:rPr>
                        <a:t>Pasiva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687956"/>
                  </a:ext>
                </a:extLst>
              </a:tr>
              <a:tr h="2689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Stálá aktiva:    7 115 060 Kč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Vlastní zdroje:  7 552 170 Kč</a:t>
                      </a:r>
                      <a:br>
                        <a:rPr lang="cs-CZ" sz="3200" dirty="0">
                          <a:effectLst/>
                        </a:rPr>
                      </a:br>
                      <a:br>
                        <a:rPr lang="cs-CZ" sz="3200" dirty="0">
                          <a:effectLst/>
                        </a:rPr>
                      </a:b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470829"/>
                  </a:ext>
                </a:extLst>
              </a:tr>
              <a:tr h="7605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Oběžná aktiva:    616 075 Kč</a:t>
                      </a:r>
                      <a:br>
                        <a:rPr lang="cs-CZ" sz="3200" dirty="0">
                          <a:effectLst/>
                        </a:rPr>
                      </a:b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Cizí zdroje:           178 965 Kč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824514"/>
                  </a:ext>
                </a:extLst>
              </a:tr>
              <a:tr h="4056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Celkem:            7 731 135 Kč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cs-CZ" sz="3200" dirty="0">
                          <a:effectLst/>
                        </a:rPr>
                        <a:t>Celkem:            7 731 135 Kč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1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4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D3353-486A-A510-3A6E-BF37354E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55" y="627075"/>
            <a:ext cx="9601200" cy="1485900"/>
          </a:xfrm>
        </p:spPr>
        <p:txBody>
          <a:bodyPr/>
          <a:lstStyle/>
          <a:p>
            <a:r>
              <a:rPr lang="cs-CZ" dirty="0"/>
              <a:t>Propagace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8596F6-AA2E-9673-3340-F982DB7B3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34" y="440421"/>
            <a:ext cx="4788731" cy="5507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C2079C0-3580-511A-8CCB-671B0DF52A2D}"/>
              </a:ext>
            </a:extLst>
          </p:cNvPr>
          <p:cNvSpPr txBox="1"/>
          <p:nvPr/>
        </p:nvSpPr>
        <p:spPr>
          <a:xfrm>
            <a:off x="1405155" y="1855222"/>
            <a:ext cx="5503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Reklamní letáky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Reklama na platformě YouTube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Sociální sítě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Webové stránky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339C07A-E516-4D9A-964F-F702DA08BA09}"/>
              </a:ext>
            </a:extLst>
          </p:cNvPr>
          <p:cNvSpPr txBox="1"/>
          <p:nvPr/>
        </p:nvSpPr>
        <p:spPr>
          <a:xfrm>
            <a:off x="7322501" y="6057654"/>
            <a:ext cx="42951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dirty="0"/>
              <a:t>Ukázka reklamního letáku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4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EB8FB-3FEE-5962-1DC4-1FAA8B5D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 zvratu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8C2A4-BEE9-474B-90D0-C2A1080B1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2326"/>
            <a:ext cx="9601200" cy="3581400"/>
          </a:xfrm>
        </p:spPr>
        <p:txBody>
          <a:bodyPr>
            <a:normAutofit/>
          </a:bodyPr>
          <a:lstStyle/>
          <a:p>
            <a:r>
              <a:rPr lang="cs-CZ" sz="2400" dirty="0"/>
              <a:t>Cena pobytu za jednu noc: 950 Kč</a:t>
            </a:r>
          </a:p>
          <a:p>
            <a:endParaRPr lang="cs-CZ" sz="2400" dirty="0"/>
          </a:p>
          <a:p>
            <a:r>
              <a:rPr lang="cs-CZ" sz="2400" dirty="0"/>
              <a:t>Fixní náklady: 874 815 Kč</a:t>
            </a:r>
          </a:p>
          <a:p>
            <a:endParaRPr lang="cs-CZ" sz="2400" dirty="0"/>
          </a:p>
          <a:p>
            <a:r>
              <a:rPr lang="cs-CZ" sz="2400" dirty="0"/>
              <a:t>Variabilní náklady: 0 Kč </a:t>
            </a:r>
          </a:p>
          <a:p>
            <a:endParaRPr lang="cs-CZ" sz="2400" dirty="0"/>
          </a:p>
          <a:p>
            <a:r>
              <a:rPr lang="cs-CZ" sz="2400" dirty="0"/>
              <a:t>Bod zvratu: 2 709 670 / 365 / 950 = 7,8 ≐</a:t>
            </a:r>
            <a:r>
              <a:rPr lang="cs-CZ" sz="2400" dirty="0">
                <a:sym typeface="Wingdings" panose="05000000000000000000" pitchFamily="2" charset="2"/>
              </a:rPr>
              <a:t> 8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340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84FB2-CD53-BDCF-CECE-18E11C56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Odhad čistého zisku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52C62F-B797-35AB-0800-2C3FF63F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/>
              <a:t>Celkové výnosy: 2 774 000 Kč</a:t>
            </a:r>
          </a:p>
          <a:p>
            <a:endParaRPr lang="cs-CZ" sz="2400" dirty="0"/>
          </a:p>
          <a:p>
            <a:r>
              <a:rPr lang="cs-CZ" sz="2400" dirty="0"/>
              <a:t>Celkové náklady: 2 709 670 Kč</a:t>
            </a:r>
          </a:p>
          <a:p>
            <a:endParaRPr lang="cs-CZ" sz="2400" dirty="0"/>
          </a:p>
          <a:p>
            <a:r>
              <a:rPr lang="cs-CZ" sz="2400" dirty="0"/>
              <a:t>Hospodářský výsledek před zdaněním: 64 330 Kč</a:t>
            </a:r>
          </a:p>
          <a:p>
            <a:endParaRPr lang="cs-CZ" sz="2400" dirty="0"/>
          </a:p>
          <a:p>
            <a:r>
              <a:rPr lang="cs-CZ" sz="2400" dirty="0"/>
              <a:t>Daň z příjmů právnických osob 19 % : 12 160 Kč</a:t>
            </a:r>
          </a:p>
          <a:p>
            <a:endParaRPr lang="cs-CZ" sz="2400" dirty="0"/>
          </a:p>
          <a:p>
            <a:r>
              <a:rPr lang="cs-CZ" sz="2400" dirty="0"/>
              <a:t>Výsledek hospodaření po zdanění: 52 170 Kč</a:t>
            </a:r>
          </a:p>
        </p:txBody>
      </p:sp>
    </p:spTree>
    <p:extLst>
      <p:ext uri="{BB962C8B-B14F-4D97-AF65-F5344CB8AC3E}">
        <p14:creationId xmlns:p14="http://schemas.microsoft.com/office/powerpoint/2010/main" val="76507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10438-657B-37EF-CD4A-C7B94572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2D7DC-BE7D-C68B-117B-2B792EF9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>
                <a:ea typeface="+mn-lt"/>
                <a:cs typeface="+mn-lt"/>
                <a:hlinkClick r:id="rId2"/>
              </a:rPr>
              <a:t>https://www.zakonyprolidi.cz/</a:t>
            </a:r>
            <a:endParaRPr lang="cs-CZ">
              <a:ea typeface="+mn-lt"/>
              <a:cs typeface="+mn-lt"/>
            </a:endParaRPr>
          </a:p>
          <a:p>
            <a:pPr marL="383540" indent="-383540"/>
            <a:r>
              <a:rPr lang="cs-CZ">
                <a:ea typeface="+mn-lt"/>
                <a:cs typeface="+mn-lt"/>
                <a:hlinkClick r:id="rId3"/>
              </a:rPr>
              <a:t>https://justice.cz/</a:t>
            </a:r>
            <a:endParaRPr lang="cs-CZ">
              <a:ea typeface="+mn-lt"/>
              <a:cs typeface="+mn-lt"/>
            </a:endParaRPr>
          </a:p>
          <a:p>
            <a:pPr marL="383540" indent="-383540"/>
            <a:r>
              <a:rPr lang="cs-CZ">
                <a:ea typeface="+mn-lt"/>
                <a:cs typeface="+mn-lt"/>
                <a:hlinkClick r:id="rId4"/>
              </a:rPr>
              <a:t>https://eagri.cz/public/web/mze/farmar/</a:t>
            </a:r>
            <a:endParaRPr lang="cs-CZ">
              <a:ea typeface="+mn-lt"/>
              <a:cs typeface="+mn-lt"/>
            </a:endParaRPr>
          </a:p>
          <a:p>
            <a:pPr marL="383540" indent="-38354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48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05394-1AF3-2135-2DDB-2D0A15A1D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30DDB9-531C-B214-F351-C21973ED6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4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5C303-1744-3E28-F9D3-E4A715F9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Kdo jsme?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96B68-5DEA-680B-405B-DB1A10FF6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9772"/>
            <a:ext cx="9601200" cy="3581400"/>
          </a:xfrm>
        </p:spPr>
        <p:txBody>
          <a:bodyPr/>
          <a:lstStyle/>
          <a:p>
            <a:r>
              <a:rPr lang="cs-CZ" sz="2800" dirty="0"/>
              <a:t>Obchodní jméno: Městský detox, s. r. o.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Předmět podnikání: poskytování ubytování a wellness</a:t>
            </a:r>
          </a:p>
          <a:p>
            <a:endParaRPr lang="cs-CZ" sz="2800" dirty="0"/>
          </a:p>
          <a:p>
            <a:r>
              <a:rPr lang="cs-CZ" sz="2800" dirty="0"/>
              <a:t>Místo podnikání: Stádlec, Staré Sedlo, okres Tábor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32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33EF5-E969-7DB0-01C1-C2F0F597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nabízíme?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1937A8-1B1C-605B-3E88-99267BA3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4879"/>
            <a:ext cx="9601200" cy="4431485"/>
          </a:xfrm>
        </p:spPr>
        <p:txBody>
          <a:bodyPr>
            <a:normAutofit/>
          </a:bodyPr>
          <a:lstStyle/>
          <a:p>
            <a:r>
              <a:rPr lang="cs-CZ" sz="2400" dirty="0"/>
              <a:t>Ubytování</a:t>
            </a:r>
          </a:p>
          <a:p>
            <a:endParaRPr lang="cs-CZ" sz="2400" dirty="0"/>
          </a:p>
          <a:p>
            <a:r>
              <a:rPr lang="cs-CZ" sz="2400" dirty="0"/>
              <a:t>Wellness</a:t>
            </a:r>
          </a:p>
          <a:p>
            <a:endParaRPr lang="cs-CZ" sz="2400" dirty="0"/>
          </a:p>
          <a:p>
            <a:r>
              <a:rPr lang="cs-CZ" sz="2400" dirty="0"/>
              <a:t>Zvířata</a:t>
            </a:r>
          </a:p>
          <a:p>
            <a:endParaRPr lang="cs-CZ" sz="2400" dirty="0"/>
          </a:p>
          <a:p>
            <a:r>
              <a:rPr lang="cs-CZ" sz="2400" dirty="0"/>
              <a:t>Hřiště</a:t>
            </a:r>
          </a:p>
          <a:p>
            <a:endParaRPr lang="cs-CZ" sz="2400" dirty="0"/>
          </a:p>
          <a:p>
            <a:r>
              <a:rPr lang="cs-CZ" sz="2400" dirty="0"/>
              <a:t>Klubovna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66F635A-D56F-30F8-9F38-2FF3405EB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0" t="81" r="11622" b="-407"/>
          <a:stretch/>
        </p:blipFill>
        <p:spPr>
          <a:xfrm>
            <a:off x="5268686" y="1714996"/>
            <a:ext cx="3326649" cy="282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6" descr="Obsah obrázku venku, tráva, strom, obloha&#10;&#10;Popis se vygeneroval automaticky.">
            <a:extLst>
              <a:ext uri="{FF2B5EF4-FFF2-40B4-BE49-F238E27FC236}">
                <a16:creationId xmlns:a16="http://schemas.microsoft.com/office/drawing/2014/main" id="{657F85D5-E0CC-44C5-A308-2B20F05C2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1" r="14247" b="-405"/>
          <a:stretch/>
        </p:blipFill>
        <p:spPr>
          <a:xfrm>
            <a:off x="8267205" y="3682342"/>
            <a:ext cx="3336511" cy="2897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7" descr="Obsah obrázku tráva, venku, obloha, pole&#10;&#10;Popis se vygeneroval automaticky.">
            <a:extLst>
              <a:ext uri="{FF2B5EF4-FFF2-40B4-BE49-F238E27FC236}">
                <a16:creationId xmlns:a16="http://schemas.microsoft.com/office/drawing/2014/main" id="{A86D60E9-DED9-A4C5-CA9C-90205AE07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54" r="11014" b="-437"/>
          <a:stretch/>
        </p:blipFill>
        <p:spPr>
          <a:xfrm>
            <a:off x="8742221" y="277249"/>
            <a:ext cx="3049513" cy="2671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69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F8C9B-6180-0F36-916C-B818615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Zaměstnanci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6EF4508-E9A4-1A59-9D59-39FD127F01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719735"/>
              </p:ext>
            </p:extLst>
          </p:nvPr>
        </p:nvGraphicFramePr>
        <p:xfrm>
          <a:off x="1371600" y="1863802"/>
          <a:ext cx="10100346" cy="31303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18412">
                  <a:extLst>
                    <a:ext uri="{9D8B030D-6E8A-4147-A177-3AD203B41FA5}">
                      <a16:colId xmlns:a16="http://schemas.microsoft.com/office/drawing/2014/main" val="2089257716"/>
                    </a:ext>
                  </a:extLst>
                </a:gridCol>
                <a:gridCol w="2725699">
                  <a:extLst>
                    <a:ext uri="{9D8B030D-6E8A-4147-A177-3AD203B41FA5}">
                      <a16:colId xmlns:a16="http://schemas.microsoft.com/office/drawing/2014/main" val="468110520"/>
                    </a:ext>
                  </a:extLst>
                </a:gridCol>
                <a:gridCol w="2725699">
                  <a:extLst>
                    <a:ext uri="{9D8B030D-6E8A-4147-A177-3AD203B41FA5}">
                      <a16:colId xmlns:a16="http://schemas.microsoft.com/office/drawing/2014/main" val="927751078"/>
                    </a:ext>
                  </a:extLst>
                </a:gridCol>
                <a:gridCol w="2530536">
                  <a:extLst>
                    <a:ext uri="{9D8B030D-6E8A-4147-A177-3AD203B41FA5}">
                      <a16:colId xmlns:a16="http://schemas.microsoft.com/office/drawing/2014/main" val="4250855158"/>
                    </a:ext>
                  </a:extLst>
                </a:gridCol>
              </a:tblGrid>
              <a:tr h="1132110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 dirty="0">
                          <a:effectLst/>
                        </a:rPr>
                        <a:t>Pozice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 dirty="0">
                          <a:effectLst/>
                        </a:rPr>
                        <a:t>Počet pracovníků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Přítomni dnů          v týdnu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Přítomen od - do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586281"/>
                  </a:ext>
                </a:extLst>
              </a:tr>
              <a:tr h="713657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Správce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 dirty="0">
                          <a:effectLst/>
                        </a:rPr>
                        <a:t>06:00 – 12:00 </a:t>
                      </a:r>
                      <a:endParaRPr lang="cs-CZ" sz="2000" dirty="0">
                        <a:effectLst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13:00 – 18:00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08316"/>
                  </a:ext>
                </a:extLst>
              </a:tr>
              <a:tr h="65304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Ošetřovatel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06:00 – 12:00 </a:t>
                      </a:r>
                      <a:endParaRPr lang="cs-CZ" sz="2000">
                        <a:effectLst/>
                      </a:endParaRPr>
                    </a:p>
                    <a:p>
                      <a:pPr marL="4572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400">
                          <a:effectLst/>
                        </a:rPr>
                        <a:t>13:00 – 18:00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930231"/>
                  </a:ext>
                </a:extLst>
              </a:tr>
              <a:tr h="535246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údržbář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2400" dirty="0">
                          <a:effectLst/>
                        </a:rPr>
                        <a:t>08:00 – 14:00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442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49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A7EF7-B522-D44F-E070-9A3C3861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0EFFD-EB36-429D-4444-67F11730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41785F-2F17-C046-D661-C821CCEF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33" y="317448"/>
            <a:ext cx="8864367" cy="6223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33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32BAE-6F6E-444A-2689-00744AE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Marketingový průzkum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47696C-2A1B-EE76-3191-8E67F703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09831"/>
            <a:ext cx="9601200" cy="3581400"/>
          </a:xfrm>
        </p:spPr>
        <p:txBody>
          <a:bodyPr/>
          <a:lstStyle/>
          <a:p>
            <a:r>
              <a:rPr lang="cs-CZ" sz="2400" dirty="0"/>
              <a:t>Cíl: Zjistit zájem veřejnosti o realizaci našeho projektu</a:t>
            </a:r>
          </a:p>
          <a:p>
            <a:endParaRPr lang="cs-CZ" sz="2400" dirty="0"/>
          </a:p>
          <a:p>
            <a:r>
              <a:rPr lang="cs-CZ" sz="2400" dirty="0"/>
              <a:t>Termín šetření: říjen 2022 – listopad 2022</a:t>
            </a:r>
          </a:p>
          <a:p>
            <a:endParaRPr lang="cs-CZ" sz="2400" dirty="0"/>
          </a:p>
          <a:p>
            <a:r>
              <a:rPr lang="cs-CZ" sz="2400" dirty="0"/>
              <a:t>Forma šetření: Dotazníkové šetření</a:t>
            </a:r>
          </a:p>
          <a:p>
            <a:endParaRPr lang="cs-CZ" sz="2400" dirty="0"/>
          </a:p>
          <a:p>
            <a:r>
              <a:rPr lang="cs-CZ" sz="2400" dirty="0"/>
              <a:t>Respondenti: Obyvatelé České republiky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6AA7B-B414-81AA-EDA9-D4C86562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odpovědí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D9A959A-2F8D-D6C8-978D-F5D5976B6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5" t="22037" r="10976"/>
          <a:stretch/>
        </p:blipFill>
        <p:spPr>
          <a:xfrm>
            <a:off x="947956" y="2592414"/>
            <a:ext cx="5178937" cy="28268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83D4F73-EEFB-03F6-205F-EE75D7E1EBA7}"/>
              </a:ext>
            </a:extLst>
          </p:cNvPr>
          <p:cNvSpPr txBox="1"/>
          <p:nvPr/>
        </p:nvSpPr>
        <p:spPr>
          <a:xfrm>
            <a:off x="947956" y="2171700"/>
            <a:ext cx="5172938" cy="41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Žijete v rušném městě?</a:t>
            </a:r>
          </a:p>
        </p:txBody>
      </p:sp>
      <p:pic>
        <p:nvPicPr>
          <p:cNvPr id="3" name="Zástupný obsah 3">
            <a:extLst>
              <a:ext uri="{FF2B5EF4-FFF2-40B4-BE49-F238E27FC236}">
                <a16:creationId xmlns:a16="http://schemas.microsoft.com/office/drawing/2014/main" id="{4D243ABD-B05F-0AA5-C8FF-76DDD3004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19220"/>
          <a:stretch/>
        </p:blipFill>
        <p:spPr>
          <a:xfrm>
            <a:off x="6411040" y="2583594"/>
            <a:ext cx="5688681" cy="283128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3F9BCB9-500E-F039-B453-56D3F14511B0}"/>
              </a:ext>
            </a:extLst>
          </p:cNvPr>
          <p:cNvSpPr txBox="1"/>
          <p:nvPr/>
        </p:nvSpPr>
        <p:spPr>
          <a:xfrm>
            <a:off x="6411040" y="2171593"/>
            <a:ext cx="568185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000" dirty="0"/>
              <a:t>Pokud ano, jak dlouho?</a:t>
            </a:r>
          </a:p>
        </p:txBody>
      </p:sp>
    </p:spTree>
    <p:extLst>
      <p:ext uri="{BB962C8B-B14F-4D97-AF65-F5344CB8AC3E}">
        <p14:creationId xmlns:p14="http://schemas.microsoft.com/office/powerpoint/2010/main" val="14583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CADA3B-5FB7-04FF-1616-B503A3DD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odpovědí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985150-8036-5B3B-5A4A-066E785A3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1" t="19703" r="10791"/>
          <a:stretch/>
        </p:blipFill>
        <p:spPr>
          <a:xfrm>
            <a:off x="6881371" y="2573062"/>
            <a:ext cx="4802382" cy="277034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63E3B90-69D1-40D9-8A15-00D35C8D221C}"/>
              </a:ext>
            </a:extLst>
          </p:cNvPr>
          <p:cNvSpPr txBox="1"/>
          <p:nvPr/>
        </p:nvSpPr>
        <p:spPr>
          <a:xfrm>
            <a:off x="6881371" y="1848534"/>
            <a:ext cx="4807252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900" dirty="0"/>
              <a:t>Trpíte depresemi, stresem, nebo jiným psychickým problémem?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B0C3DBE-712D-23EF-AA3E-8473BB04A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87" t="22508" r="10214" b="-1058"/>
          <a:stretch/>
        </p:blipFill>
        <p:spPr>
          <a:xfrm>
            <a:off x="1371600" y="2556420"/>
            <a:ext cx="5063274" cy="29176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CA6BBC-00A1-CDA0-D5AE-ACDCA8BF769A}"/>
              </a:ext>
            </a:extLst>
          </p:cNvPr>
          <p:cNvSpPr txBox="1"/>
          <p:nvPr/>
        </p:nvSpPr>
        <p:spPr>
          <a:xfrm>
            <a:off x="1371600" y="2120128"/>
            <a:ext cx="5068019" cy="3847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900" dirty="0"/>
              <a:t>Měli byste zájem o relaxační pobyt tohoto typu?</a:t>
            </a:r>
          </a:p>
        </p:txBody>
      </p:sp>
    </p:spTree>
    <p:extLst>
      <p:ext uri="{BB962C8B-B14F-4D97-AF65-F5344CB8AC3E}">
        <p14:creationId xmlns:p14="http://schemas.microsoft.com/office/powerpoint/2010/main" val="165836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14DFC-E1E3-71BF-1FFB-05ABB467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znázornění opovědí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BB5E70-A4E9-B81B-8A7A-31BB2D937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8116" r="3842" b="1"/>
          <a:stretch/>
        </p:blipFill>
        <p:spPr bwMode="auto">
          <a:xfrm>
            <a:off x="6662057" y="2799453"/>
            <a:ext cx="5225143" cy="258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4468028-E3B5-24B0-485E-07B67632D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6" t="21675" r="10218"/>
          <a:stretch/>
        </p:blipFill>
        <p:spPr>
          <a:xfrm>
            <a:off x="1170264" y="2768459"/>
            <a:ext cx="4822272" cy="26581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C15190-D45C-AF66-DFE8-974C10E6C4FC}"/>
              </a:ext>
            </a:extLst>
          </p:cNvPr>
          <p:cNvSpPr txBox="1"/>
          <p:nvPr/>
        </p:nvSpPr>
        <p:spPr>
          <a:xfrm>
            <a:off x="1143000" y="230679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Jste vyčerpaní z ruchu města a sociálního tlaku?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AF80DB-C046-600E-0F48-1CE789DEE781}"/>
              </a:ext>
            </a:extLst>
          </p:cNvPr>
          <p:cNvSpPr txBox="1"/>
          <p:nvPr/>
        </p:nvSpPr>
        <p:spPr>
          <a:xfrm>
            <a:off x="6662057" y="1845129"/>
            <a:ext cx="469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Kolik korun jste ochotní utratit za pobyt tohoto typu pro 4člennou rodinu za prodloužený víkend?</a:t>
            </a:r>
          </a:p>
        </p:txBody>
      </p:sp>
    </p:spTree>
    <p:extLst>
      <p:ext uri="{BB962C8B-B14F-4D97-AF65-F5344CB8AC3E}">
        <p14:creationId xmlns:p14="http://schemas.microsoft.com/office/powerpoint/2010/main" val="3182635648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9BFA6DCA234040BCC2DEB046B2F935" ma:contentTypeVersion="8" ma:contentTypeDescription="Vytvoří nový dokument" ma:contentTypeScope="" ma:versionID="bace705310469673762e068f7d6caee3">
  <xsd:schema xmlns:xsd="http://www.w3.org/2001/XMLSchema" xmlns:xs="http://www.w3.org/2001/XMLSchema" xmlns:p="http://schemas.microsoft.com/office/2006/metadata/properties" xmlns:ns2="af6b3aa4-8fbd-4275-a92f-e9490ff540c5" xmlns:ns3="a600abc7-9ad4-4c0c-bc78-0d59a08cde3d" targetNamespace="http://schemas.microsoft.com/office/2006/metadata/properties" ma:root="true" ma:fieldsID="919a0e221f24d477008f78ad2b93a418" ns2:_="" ns3:_="">
    <xsd:import namespace="af6b3aa4-8fbd-4275-a92f-e9490ff540c5"/>
    <xsd:import namespace="a600abc7-9ad4-4c0c-bc78-0d59a08cde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b3aa4-8fbd-4275-a92f-e9490ff54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56b937cd-7bab-4a97-9d60-c0b534671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abc7-9ad4-4c0c-bc78-0d59a08cde3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cc98128-ce41-41c3-8c7d-2ec06b1a0f96}" ma:internalName="TaxCatchAll" ma:showField="CatchAllData" ma:web="a600abc7-9ad4-4c0c-bc78-0d59a08cde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6b3aa4-8fbd-4275-a92f-e9490ff540c5">
      <Terms xmlns="http://schemas.microsoft.com/office/infopath/2007/PartnerControls"/>
    </lcf76f155ced4ddcb4097134ff3c332f>
    <TaxCatchAll xmlns="a600abc7-9ad4-4c0c-bc78-0d59a08cde3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77C63-5A72-4BCF-A86F-303F51E63746}">
  <ds:schemaRefs>
    <ds:schemaRef ds:uri="a600abc7-9ad4-4c0c-bc78-0d59a08cde3d"/>
    <ds:schemaRef ds:uri="af6b3aa4-8fbd-4275-a92f-e9490ff540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2B28C7-904E-4872-BE25-91E508B484A5}">
  <ds:schemaRefs>
    <ds:schemaRef ds:uri="a600abc7-9ad4-4c0c-bc78-0d59a08cde3d"/>
    <ds:schemaRef ds:uri="af6b3aa4-8fbd-4275-a92f-e9490ff540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CC6183-35BD-4BE9-A8BF-2E7D18EFB9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504</Words>
  <Application>Microsoft Office PowerPoint</Application>
  <PresentationFormat>Širokoúhlá obrazovka</PresentationFormat>
  <Paragraphs>147</Paragraphs>
  <Slides>19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Franklin Gothic Book</vt:lpstr>
      <vt:lpstr>Wingdings</vt:lpstr>
      <vt:lpstr>Oříznutí</vt:lpstr>
      <vt:lpstr>Městský detox, s. r. o.</vt:lpstr>
      <vt:lpstr>Kdo jsme?</vt:lpstr>
      <vt:lpstr>Co nabízíme?</vt:lpstr>
      <vt:lpstr>Zaměstnanci</vt:lpstr>
      <vt:lpstr> </vt:lpstr>
      <vt:lpstr>Marketingový průzkum trhu</vt:lpstr>
      <vt:lpstr>Grafické znázornění odpovědí</vt:lpstr>
      <vt:lpstr>Grafické znázornění odpovědí</vt:lpstr>
      <vt:lpstr>Grafické znázornění opovědí</vt:lpstr>
      <vt:lpstr>Grafické znázornění odpovědí</vt:lpstr>
      <vt:lpstr>SWOT analýza</vt:lpstr>
      <vt:lpstr>LRS analýza</vt:lpstr>
      <vt:lpstr>Prezentace aplikace PowerPoint</vt:lpstr>
      <vt:lpstr>Prezentace aplikace PowerPoint</vt:lpstr>
      <vt:lpstr>Propagace</vt:lpstr>
      <vt:lpstr>Bod zvratu</vt:lpstr>
      <vt:lpstr>Odhad čistého zisku</vt:lpstr>
      <vt:lpstr>Zdroje: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Městský detox, s. r. o.</dc:title>
  <dc:creator>Lorencová Lucie</dc:creator>
  <cp:lastModifiedBy>Josef Drozd</cp:lastModifiedBy>
  <cp:revision>18</cp:revision>
  <dcterms:created xsi:type="dcterms:W3CDTF">2023-03-10T09:03:47Z</dcterms:created>
  <dcterms:modified xsi:type="dcterms:W3CDTF">2023-11-05T11:28:40Z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0x0101001D9BFA6DCA234040BCC2DEB046B2F935</vt:lpwstr>
  </property>
  <property fmtid="{D5CDD505-2E9C-101B-9397-08002B2CF9AE}" pid="3" name="MediaServiceImageTags">
    <vt:lpwstr/>
  </property>
</Properties>
</file>